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71" r:id="rId4"/>
    <p:sldId id="272" r:id="rId5"/>
    <p:sldId id="273" r:id="rId6"/>
    <p:sldId id="274" r:id="rId7"/>
    <p:sldId id="275" r:id="rId8"/>
    <p:sldId id="270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61AC-6A8D-4DDC-AB02-A8DDD8982611}" type="datetimeFigureOut">
              <a:rPr lang="lt-LT" smtClean="0"/>
              <a:t>2017-05-25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B249-D90C-4061-BEFA-F9C9499F5153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0461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C613-D4A7-45FF-BE9F-4ECEF6A18A4C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9057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16654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256148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6819752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74898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1517487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7686-0962-423D-BF5D-E2B94CD142F3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81392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30A1-5FCC-4742-B823-159002A94C57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2279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91747-2BDB-4A47-9349-049F5C59B5C6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12777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E9FAF-C199-41B7-8A3C-91070392003D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091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88ECA-4BC3-4E5E-AB71-02BA7D7C17D7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9028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7596-0358-458E-A2FE-45959984A231}" type="datetime1">
              <a:rPr lang="lt-LT" smtClean="0"/>
              <a:t>2017-05-25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5095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2DAD2-F928-43B9-B5E5-E2A1EAA7FC4F}" type="datetime1">
              <a:rPr lang="lt-LT" smtClean="0"/>
              <a:t>2017-05-25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003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07B9-C355-4271-B2C2-6775EA22EA77}" type="datetime1">
              <a:rPr lang="lt-LT" smtClean="0"/>
              <a:t>2017-05-25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805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3BB1-A296-4D84-AC7C-8ACF1A08DF22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1103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B2FA-72C2-4B22-822A-EE0D61B91271}" type="datetime1">
              <a:rPr lang="lt-LT" smtClean="0"/>
              <a:t>2017-05-25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061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A2DED-A1EB-4CD0-B8DF-E1CAB4D3526C}" type="datetime1">
              <a:rPr lang="lt-LT" smtClean="0"/>
              <a:t>2017-05-25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172FF7-7A02-467C-A73B-585B25FD262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001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1203" y="2896275"/>
            <a:ext cx="7037117" cy="2004910"/>
          </a:xfrm>
        </p:spPr>
        <p:txBody>
          <a:bodyPr>
            <a:normAutofit fontScale="90000"/>
          </a:bodyPr>
          <a:lstStyle/>
          <a:p>
            <a:r>
              <a:rPr lang="lt-LT" dirty="0"/>
              <a:t>STUDENTS FACING EXCLUZION SOCIALIZACION THE COMUNITY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lt-LT" dirty="0"/>
              <a:t>G. Česnoviene</a:t>
            </a:r>
          </a:p>
          <a:p>
            <a:pPr algn="r"/>
            <a:r>
              <a:rPr lang="lt-LT" dirty="0"/>
              <a:t>		K. Juciene</a:t>
            </a:r>
          </a:p>
          <a:p>
            <a:pPr algn="r"/>
            <a:r>
              <a:rPr lang="lt-LT" dirty="0"/>
              <a:t>  D.Rainyte</a:t>
            </a:r>
          </a:p>
          <a:p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8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t-LT" dirty="0"/>
              <a:t>Purpose:</a:t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000" dirty="0"/>
              <a:t>To identify the problem of violence and bullying institution and its solution</a:t>
            </a:r>
          </a:p>
          <a:p>
            <a:endParaRPr lang="lt-L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1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Aggression - behavior that is </a:t>
            </a:r>
            <a:r>
              <a:rPr lang="lt-LT" dirty="0" smtClean="0"/>
              <a:t>learned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 </a:t>
            </a:r>
            <a:r>
              <a:rPr lang="lt-LT" sz="3200" dirty="0"/>
              <a:t>negative experiences</a:t>
            </a:r>
          </a:p>
          <a:p>
            <a:r>
              <a:rPr lang="lt-LT" sz="3200" dirty="0" smtClean="0"/>
              <a:t> </a:t>
            </a:r>
            <a:r>
              <a:rPr lang="lt-LT" sz="3200" dirty="0"/>
              <a:t>the possibility to transfer the problem</a:t>
            </a:r>
          </a:p>
          <a:p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629" y="3424237"/>
            <a:ext cx="3324225" cy="2752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4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Violence and </a:t>
            </a:r>
            <a:r>
              <a:rPr lang="lt-LT" dirty="0" smtClean="0"/>
              <a:t>Bullying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open</a:t>
            </a:r>
          </a:p>
          <a:p>
            <a:r>
              <a:rPr lang="lt-LT" sz="3600" dirty="0" smtClean="0"/>
              <a:t> </a:t>
            </a:r>
            <a:r>
              <a:rPr lang="lt-LT" sz="3600" dirty="0"/>
              <a:t>masked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0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400" dirty="0"/>
              <a:t>Cyberbullying</a:t>
            </a:r>
          </a:p>
          <a:p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/>
              <a:t>„Erasmus+“ programos profesinio mokymo 1 pagrindinio veiksmo projektas Nr. 2016-1-LT01-KA116-022996</a:t>
            </a:r>
            <a:endParaRPr lang="lt-LT" dirty="0"/>
          </a:p>
        </p:txBody>
      </p:sp>
      <p:pic>
        <p:nvPicPr>
          <p:cNvPr id="1030" name="Picture 6" descr="http://www.netsafeutah.org/images/kids/4-6StaySafe/Cyberbullies_img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332" y="2871216"/>
            <a:ext cx="3607522" cy="2711387"/>
          </a:xfrm>
          <a:prstGeom prst="rect">
            <a:avLst/>
          </a:prstGeom>
          <a:noFill/>
          <a:effectLst>
            <a:glow rad="127000">
              <a:schemeClr val="accent1"/>
            </a:glow>
            <a:outerShdw blurRad="673100" dist="50800" dir="5400000" algn="ctr" rotWithShape="0">
              <a:srgbClr val="000000">
                <a:alpha val="0"/>
              </a:srgbClr>
            </a:outerShdw>
            <a:reflection blurRad="787400" stA="4200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4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Aggression, violence, bullying encourage</a:t>
            </a:r>
            <a:r>
              <a:rPr lang="lt-LT" dirty="0" smtClean="0"/>
              <a:t>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other people's aggressive behavior</a:t>
            </a:r>
          </a:p>
          <a:p>
            <a:r>
              <a:rPr lang="lt-LT" sz="2800" dirty="0"/>
              <a:t> the desire for revenge</a:t>
            </a:r>
          </a:p>
          <a:p>
            <a:r>
              <a:rPr lang="lt-LT" sz="2800" dirty="0"/>
              <a:t>-negative physical, emotional experiences</a:t>
            </a:r>
          </a:p>
          <a:p>
            <a:r>
              <a:rPr lang="lt-LT" sz="2800" dirty="0"/>
              <a:t> frustration</a:t>
            </a:r>
          </a:p>
          <a:p>
            <a:r>
              <a:rPr lang="lt-LT" sz="2800" dirty="0"/>
              <a:t>fear</a:t>
            </a:r>
          </a:p>
          <a:p>
            <a:endParaRPr lang="lt-L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197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Fight against violence and bullying </a:t>
            </a:r>
            <a:r>
              <a:rPr lang="lt-LT" dirty="0" smtClean="0"/>
              <a:t>conditions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600" dirty="0"/>
              <a:t>refusing to justify violence</a:t>
            </a:r>
          </a:p>
          <a:p>
            <a:r>
              <a:rPr lang="lt-LT" sz="3600" dirty="0"/>
              <a:t>unfavorable atmospheric violence and bullying Creation</a:t>
            </a:r>
          </a:p>
          <a:p>
            <a:r>
              <a:rPr lang="lt-LT" sz="3600" dirty="0"/>
              <a:t>justice and the norms of reciprocity formation</a:t>
            </a:r>
          </a:p>
          <a:p>
            <a:endParaRPr lang="lt-L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394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Fight against violence and bullying measures educational </a:t>
            </a:r>
            <a:r>
              <a:rPr lang="lt-LT" dirty="0" smtClean="0"/>
              <a:t>institution</a:t>
            </a:r>
            <a:r>
              <a:rPr lang="lt-LT" dirty="0"/>
              <a:t/>
            </a:r>
            <a:br>
              <a:rPr lang="lt-LT" dirty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/>
              <a:t>"Week without violence and bullying"</a:t>
            </a:r>
          </a:p>
          <a:p>
            <a:r>
              <a:rPr lang="lt-LT" sz="2800" dirty="0"/>
              <a:t>the formation of positive social įgdžių</a:t>
            </a:r>
          </a:p>
          <a:p>
            <a:r>
              <a:rPr lang="lt-LT" sz="2800" dirty="0"/>
              <a:t>social workers, psychologists activity</a:t>
            </a:r>
          </a:p>
          <a:p>
            <a:r>
              <a:rPr lang="lt-LT" sz="2800" dirty="0"/>
              <a:t>teachers, group leaders activities</a:t>
            </a:r>
          </a:p>
          <a:p>
            <a:r>
              <a:rPr lang="lt-LT" sz="2800" dirty="0"/>
              <a:t>programs against violence and bullying implementation</a:t>
            </a:r>
          </a:p>
          <a:p>
            <a:pPr marL="0" indent="0">
              <a:buNone/>
            </a:pPr>
            <a:endParaRPr lang="lt-LT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353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864" y="4114800"/>
            <a:ext cx="6395330" cy="678502"/>
          </a:xfrm>
        </p:spPr>
        <p:txBody>
          <a:bodyPr/>
          <a:lstStyle/>
          <a:p>
            <a:r>
              <a:rPr lang="lt-LT" dirty="0" smtClean="0"/>
              <a:t>Questions?</a:t>
            </a:r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smtClean="0"/>
              <a:t>„Erasmus+“ programos profesinio mokymo 1 pagrindinio veiksmo projektas Nr. 2016-1-LT01-KA116-022996</a:t>
            </a:r>
            <a:endParaRPr lang="lt-LT"/>
          </a:p>
        </p:txBody>
      </p:sp>
      <p:pic>
        <p:nvPicPr>
          <p:cNvPr id="1026" name="Picture 2" descr="Vaizdo rezultatas pagal užklausą „question png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5575" y="-13381835"/>
            <a:ext cx="5687470" cy="6066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aizdo rezultatas pagal užklausą „question png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093" y="1487197"/>
            <a:ext cx="2836433" cy="233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33" t="7835" r="12281" b="68850"/>
          <a:stretch/>
        </p:blipFill>
        <p:spPr>
          <a:xfrm>
            <a:off x="10259567" y="0"/>
            <a:ext cx="1816037" cy="851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516"/>
            <a:ext cx="3191166" cy="6891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01496" y="5497389"/>
            <a:ext cx="9515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1400" i="1" dirty="0">
                <a:solidFill>
                  <a:srgbClr val="222222"/>
                </a:solidFill>
                <a:latin typeface="Times New Roman" panose="02020603050405020304" pitchFamily="18" charset="0"/>
              </a:rPr>
              <a:t>Projekto įgyvendinimui Europos Sąjunga suteikė finansinę paramą. Jame atspindėtas Dotacijos gavėjo požiūris, o Švietimo mainų paramos fondas ir Europos Komisija nėra atsakingi už pateikiamos informacijos turinį.</a:t>
            </a:r>
            <a:endParaRPr lang="lt-LT" sz="1400" dirty="0"/>
          </a:p>
        </p:txBody>
      </p:sp>
    </p:spTree>
    <p:extLst>
      <p:ext uri="{BB962C8B-B14F-4D97-AF65-F5344CB8AC3E}">
        <p14:creationId xmlns:p14="http://schemas.microsoft.com/office/powerpoint/2010/main" val="32654787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279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Wisp</vt:lpstr>
      <vt:lpstr>STUDENTS FACING EXCLUZION SOCIALIZACION THE COMUNITY</vt:lpstr>
      <vt:lpstr>Purpose: </vt:lpstr>
      <vt:lpstr>Aggression - behavior that is learned</vt:lpstr>
      <vt:lpstr>Violence and Bullying</vt:lpstr>
      <vt:lpstr>PowerPoint Presentation</vt:lpstr>
      <vt:lpstr>Aggression, violence, bullying encourage:</vt:lpstr>
      <vt:lpstr>Fight against violence and bullying conditions </vt:lpstr>
      <vt:lpstr>Fight against violence and bullying measures educational institution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FACING EXCLUZION SOCIALIZACION THE COMUNITY</dc:title>
  <dc:creator>Admin</dc:creator>
  <cp:lastModifiedBy>Admin</cp:lastModifiedBy>
  <cp:revision>9</cp:revision>
  <dcterms:created xsi:type="dcterms:W3CDTF">2017-05-06T04:41:26Z</dcterms:created>
  <dcterms:modified xsi:type="dcterms:W3CDTF">2017-05-25T19:19:29Z</dcterms:modified>
</cp:coreProperties>
</file>